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2" r:id="rId6"/>
    <p:sldId id="265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5908D3-8907-4AD3-9BE9-D1CAFA87A9C3}" v="10" dt="2023-01-19T16:43:37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ward, Brian" userId="b9d041ae-1f55-47b0-9339-339efd26fe00" providerId="ADAL" clId="{9D5908D3-8907-4AD3-9BE9-D1CAFA87A9C3}"/>
    <pc:docChg chg="undo custSel addSld delSld modSld sldOrd modMainMaster">
      <pc:chgData name="Howard, Brian" userId="b9d041ae-1f55-47b0-9339-339efd26fe00" providerId="ADAL" clId="{9D5908D3-8907-4AD3-9BE9-D1CAFA87A9C3}" dt="2023-01-19T17:11:01.285" v="2150" actId="20577"/>
      <pc:docMkLst>
        <pc:docMk/>
      </pc:docMkLst>
      <pc:sldChg chg="addSp delSp setBg delDesignElem">
        <pc:chgData name="Howard, Brian" userId="b9d041ae-1f55-47b0-9339-339efd26fe00" providerId="ADAL" clId="{9D5908D3-8907-4AD3-9BE9-D1CAFA87A9C3}" dt="2023-01-18T18:38:22.815" v="4"/>
        <pc:sldMkLst>
          <pc:docMk/>
          <pc:sldMk cId="3201042119" sldId="256"/>
        </pc:sldMkLst>
        <pc:spChg chg="add del">
          <ac:chgData name="Howard, Brian" userId="b9d041ae-1f55-47b0-9339-339efd26fe00" providerId="ADAL" clId="{9D5908D3-8907-4AD3-9BE9-D1CAFA87A9C3}" dt="2023-01-18T18:38:22.815" v="4"/>
          <ac:spMkLst>
            <pc:docMk/>
            <pc:sldMk cId="3201042119" sldId="256"/>
            <ac:spMk id="8" creationId="{DA3C47C2-33A2-44B2-BEAB-FEB679075C24}"/>
          </ac:spMkLst>
        </pc:spChg>
        <pc:spChg chg="add del">
          <ac:chgData name="Howard, Brian" userId="b9d041ae-1f55-47b0-9339-339efd26fe00" providerId="ADAL" clId="{9D5908D3-8907-4AD3-9BE9-D1CAFA87A9C3}" dt="2023-01-18T18:38:22.815" v="4"/>
          <ac:spMkLst>
            <pc:docMk/>
            <pc:sldMk cId="3201042119" sldId="256"/>
            <ac:spMk id="10" creationId="{AD182BA8-54AD-4D9F-8264-B0FA8BB47D7C}"/>
          </ac:spMkLst>
        </pc:spChg>
        <pc:spChg chg="add del">
          <ac:chgData name="Howard, Brian" userId="b9d041ae-1f55-47b0-9339-339efd26fe00" providerId="ADAL" clId="{9D5908D3-8907-4AD3-9BE9-D1CAFA87A9C3}" dt="2023-01-18T18:38:22.815" v="4"/>
          <ac:spMkLst>
            <pc:docMk/>
            <pc:sldMk cId="3201042119" sldId="256"/>
            <ac:spMk id="12" creationId="{4ED83379-0499-45E1-AB78-6AA230F96442}"/>
          </ac:spMkLst>
        </pc:spChg>
      </pc:sldChg>
      <pc:sldChg chg="addSp delSp setBg delDesignElem">
        <pc:chgData name="Howard, Brian" userId="b9d041ae-1f55-47b0-9339-339efd26fe00" providerId="ADAL" clId="{9D5908D3-8907-4AD3-9BE9-D1CAFA87A9C3}" dt="2023-01-18T18:38:22.815" v="4"/>
        <pc:sldMkLst>
          <pc:docMk/>
          <pc:sldMk cId="4164466014" sldId="257"/>
        </pc:sldMkLst>
        <pc:spChg chg="add del">
          <ac:chgData name="Howard, Brian" userId="b9d041ae-1f55-47b0-9339-339efd26fe00" providerId="ADAL" clId="{9D5908D3-8907-4AD3-9BE9-D1CAFA87A9C3}" dt="2023-01-18T18:38:22.815" v="4"/>
          <ac:spMkLst>
            <pc:docMk/>
            <pc:sldMk cId="4164466014" sldId="257"/>
            <ac:spMk id="9" creationId="{4C608BEB-860E-4094-8511-78603564A75E}"/>
          </ac:spMkLst>
        </pc:spChg>
        <pc:cxnChg chg="add del">
          <ac:chgData name="Howard, Brian" userId="b9d041ae-1f55-47b0-9339-339efd26fe00" providerId="ADAL" clId="{9D5908D3-8907-4AD3-9BE9-D1CAFA87A9C3}" dt="2023-01-18T18:38:22.815" v="4"/>
          <ac:cxnSpMkLst>
            <pc:docMk/>
            <pc:sldMk cId="4164466014" sldId="257"/>
            <ac:cxnSpMk id="11" creationId="{1F16A8D4-FE87-4604-88B2-394B5D1EB437}"/>
          </ac:cxnSpMkLst>
        </pc:cxnChg>
      </pc:sldChg>
      <pc:sldChg chg="modSp del">
        <pc:chgData name="Howard, Brian" userId="b9d041ae-1f55-47b0-9339-339efd26fe00" providerId="ADAL" clId="{9D5908D3-8907-4AD3-9BE9-D1CAFA87A9C3}" dt="2023-01-18T19:13:24.449" v="177" actId="47"/>
        <pc:sldMkLst>
          <pc:docMk/>
          <pc:sldMk cId="3409991117" sldId="258"/>
        </pc:sldMkLst>
        <pc:spChg chg="mod">
          <ac:chgData name="Howard, Brian" userId="b9d041ae-1f55-47b0-9339-339efd26fe00" providerId="ADAL" clId="{9D5908D3-8907-4AD3-9BE9-D1CAFA87A9C3}" dt="2023-01-18T18:38:22.815" v="4"/>
          <ac:spMkLst>
            <pc:docMk/>
            <pc:sldMk cId="3409991117" sldId="258"/>
            <ac:spMk id="2" creationId="{355BCCCA-E7C1-4D98-AC7F-674EE096B3DE}"/>
          </ac:spMkLst>
        </pc:spChg>
      </pc:sldChg>
      <pc:sldChg chg="modSp del">
        <pc:chgData name="Howard, Brian" userId="b9d041ae-1f55-47b0-9339-339efd26fe00" providerId="ADAL" clId="{9D5908D3-8907-4AD3-9BE9-D1CAFA87A9C3}" dt="2023-01-18T19:13:25.387" v="178" actId="47"/>
        <pc:sldMkLst>
          <pc:docMk/>
          <pc:sldMk cId="1972998945" sldId="259"/>
        </pc:sldMkLst>
        <pc:spChg chg="mod">
          <ac:chgData name="Howard, Brian" userId="b9d041ae-1f55-47b0-9339-339efd26fe00" providerId="ADAL" clId="{9D5908D3-8907-4AD3-9BE9-D1CAFA87A9C3}" dt="2023-01-18T18:38:22.815" v="4"/>
          <ac:spMkLst>
            <pc:docMk/>
            <pc:sldMk cId="1972998945" sldId="259"/>
            <ac:spMk id="2" creationId="{EB3A885D-8BE4-4535-BB98-0AF21C2CFD6A}"/>
          </ac:spMkLst>
        </pc:spChg>
        <pc:spChg chg="mod">
          <ac:chgData name="Howard, Brian" userId="b9d041ae-1f55-47b0-9339-339efd26fe00" providerId="ADAL" clId="{9D5908D3-8907-4AD3-9BE9-D1CAFA87A9C3}" dt="2023-01-18T18:38:22.815" v="4"/>
          <ac:spMkLst>
            <pc:docMk/>
            <pc:sldMk cId="1972998945" sldId="259"/>
            <ac:spMk id="3" creationId="{7E8AF316-4D08-407B-9933-6FADC0E9B5E6}"/>
          </ac:spMkLst>
        </pc:spChg>
      </pc:sldChg>
      <pc:sldChg chg="del">
        <pc:chgData name="Howard, Brian" userId="b9d041ae-1f55-47b0-9339-339efd26fe00" providerId="ADAL" clId="{9D5908D3-8907-4AD3-9BE9-D1CAFA87A9C3}" dt="2023-01-18T19:11:34.066" v="6" actId="47"/>
        <pc:sldMkLst>
          <pc:docMk/>
          <pc:sldMk cId="2681024497" sldId="260"/>
        </pc:sldMkLst>
      </pc:sldChg>
      <pc:sldChg chg="modSp mod">
        <pc:chgData name="Howard, Brian" userId="b9d041ae-1f55-47b0-9339-339efd26fe00" providerId="ADAL" clId="{9D5908D3-8907-4AD3-9BE9-D1CAFA87A9C3}" dt="2023-01-18T19:29:26.909" v="742" actId="20577"/>
        <pc:sldMkLst>
          <pc:docMk/>
          <pc:sldMk cId="3015592829" sldId="261"/>
        </pc:sldMkLst>
        <pc:spChg chg="mod">
          <ac:chgData name="Howard, Brian" userId="b9d041ae-1f55-47b0-9339-339efd26fe00" providerId="ADAL" clId="{9D5908D3-8907-4AD3-9BE9-D1CAFA87A9C3}" dt="2023-01-18T19:11:46.609" v="34" actId="20577"/>
          <ac:spMkLst>
            <pc:docMk/>
            <pc:sldMk cId="3015592829" sldId="261"/>
            <ac:spMk id="2" creationId="{93780BC5-2261-4D08-B217-E99048FC2E1C}"/>
          </ac:spMkLst>
        </pc:spChg>
        <pc:spChg chg="mod">
          <ac:chgData name="Howard, Brian" userId="b9d041ae-1f55-47b0-9339-339efd26fe00" providerId="ADAL" clId="{9D5908D3-8907-4AD3-9BE9-D1CAFA87A9C3}" dt="2023-01-18T19:12:08.589" v="62" actId="5793"/>
          <ac:spMkLst>
            <pc:docMk/>
            <pc:sldMk cId="3015592829" sldId="261"/>
            <ac:spMk id="3" creationId="{8F253A26-F4AE-4F4D-AA41-CBF098E49F44}"/>
          </ac:spMkLst>
        </pc:spChg>
        <pc:spChg chg="mod">
          <ac:chgData name="Howard, Brian" userId="b9d041ae-1f55-47b0-9339-339efd26fe00" providerId="ADAL" clId="{9D5908D3-8907-4AD3-9BE9-D1CAFA87A9C3}" dt="2023-01-18T19:29:26.909" v="742" actId="20577"/>
          <ac:spMkLst>
            <pc:docMk/>
            <pc:sldMk cId="3015592829" sldId="261"/>
            <ac:spMk id="4" creationId="{D586407C-6B92-4119-9DF0-0B256A476FE7}"/>
          </ac:spMkLst>
        </pc:spChg>
      </pc:sldChg>
      <pc:sldChg chg="addSp modSp add mod">
        <pc:chgData name="Howard, Brian" userId="b9d041ae-1f55-47b0-9339-339efd26fe00" providerId="ADAL" clId="{9D5908D3-8907-4AD3-9BE9-D1CAFA87A9C3}" dt="2023-01-19T17:11:01.285" v="2150" actId="20577"/>
        <pc:sldMkLst>
          <pc:docMk/>
          <pc:sldMk cId="3315416210" sldId="262"/>
        </pc:sldMkLst>
        <pc:spChg chg="mod">
          <ac:chgData name="Howard, Brian" userId="b9d041ae-1f55-47b0-9339-339efd26fe00" providerId="ADAL" clId="{9D5908D3-8907-4AD3-9BE9-D1CAFA87A9C3}" dt="2023-01-19T16:42:50.176" v="1262" actId="20577"/>
          <ac:spMkLst>
            <pc:docMk/>
            <pc:sldMk cId="3315416210" sldId="262"/>
            <ac:spMk id="2" creationId="{93780BC5-2261-4D08-B217-E99048FC2E1C}"/>
          </ac:spMkLst>
        </pc:spChg>
        <pc:spChg chg="mod">
          <ac:chgData name="Howard, Brian" userId="b9d041ae-1f55-47b0-9339-339efd26fe00" providerId="ADAL" clId="{9D5908D3-8907-4AD3-9BE9-D1CAFA87A9C3}" dt="2023-01-19T17:11:01.285" v="2150" actId="20577"/>
          <ac:spMkLst>
            <pc:docMk/>
            <pc:sldMk cId="3315416210" sldId="262"/>
            <ac:spMk id="3" creationId="{8F253A26-F4AE-4F4D-AA41-CBF098E49F44}"/>
          </ac:spMkLst>
        </pc:spChg>
        <pc:spChg chg="mod">
          <ac:chgData name="Howard, Brian" userId="b9d041ae-1f55-47b0-9339-339efd26fe00" providerId="ADAL" clId="{9D5908D3-8907-4AD3-9BE9-D1CAFA87A9C3}" dt="2023-01-19T17:07:07.643" v="1908" actId="1076"/>
          <ac:spMkLst>
            <pc:docMk/>
            <pc:sldMk cId="3315416210" sldId="262"/>
            <ac:spMk id="4" creationId="{D586407C-6B92-4119-9DF0-0B256A476FE7}"/>
          </ac:spMkLst>
        </pc:spChg>
        <pc:spChg chg="add mod">
          <ac:chgData name="Howard, Brian" userId="b9d041ae-1f55-47b0-9339-339efd26fe00" providerId="ADAL" clId="{9D5908D3-8907-4AD3-9BE9-D1CAFA87A9C3}" dt="2023-01-19T17:08:41.902" v="2018" actId="20577"/>
          <ac:spMkLst>
            <pc:docMk/>
            <pc:sldMk cId="3315416210" sldId="262"/>
            <ac:spMk id="10" creationId="{4CE02B7D-A7D9-4DA6-8783-61E7F9BC2043}"/>
          </ac:spMkLst>
        </pc:spChg>
      </pc:sldChg>
      <pc:sldChg chg="modSp add mod ord">
        <pc:chgData name="Howard, Brian" userId="b9d041ae-1f55-47b0-9339-339efd26fe00" providerId="ADAL" clId="{9D5908D3-8907-4AD3-9BE9-D1CAFA87A9C3}" dt="2023-01-19T17:06:06.730" v="1862" actId="20577"/>
        <pc:sldMkLst>
          <pc:docMk/>
          <pc:sldMk cId="367579015" sldId="263"/>
        </pc:sldMkLst>
        <pc:spChg chg="mod">
          <ac:chgData name="Howard, Brian" userId="b9d041ae-1f55-47b0-9339-339efd26fe00" providerId="ADAL" clId="{9D5908D3-8907-4AD3-9BE9-D1CAFA87A9C3}" dt="2023-01-18T19:13:02.713" v="139" actId="20577"/>
          <ac:spMkLst>
            <pc:docMk/>
            <pc:sldMk cId="367579015" sldId="263"/>
            <ac:spMk id="2" creationId="{93780BC5-2261-4D08-B217-E99048FC2E1C}"/>
          </ac:spMkLst>
        </pc:spChg>
        <pc:spChg chg="mod">
          <ac:chgData name="Howard, Brian" userId="b9d041ae-1f55-47b0-9339-339efd26fe00" providerId="ADAL" clId="{9D5908D3-8907-4AD3-9BE9-D1CAFA87A9C3}" dt="2023-01-19T17:06:06.730" v="1862" actId="20577"/>
          <ac:spMkLst>
            <pc:docMk/>
            <pc:sldMk cId="367579015" sldId="263"/>
            <ac:spMk id="3" creationId="{8F253A26-F4AE-4F4D-AA41-CBF098E49F44}"/>
          </ac:spMkLst>
        </pc:spChg>
        <pc:spChg chg="mod">
          <ac:chgData name="Howard, Brian" userId="b9d041ae-1f55-47b0-9339-339efd26fe00" providerId="ADAL" clId="{9D5908D3-8907-4AD3-9BE9-D1CAFA87A9C3}" dt="2023-01-19T17:05:40.233" v="1835" actId="20577"/>
          <ac:spMkLst>
            <pc:docMk/>
            <pc:sldMk cId="367579015" sldId="263"/>
            <ac:spMk id="4" creationId="{D586407C-6B92-4119-9DF0-0B256A476FE7}"/>
          </ac:spMkLst>
        </pc:spChg>
      </pc:sldChg>
      <pc:sldChg chg="delSp modSp add mod ord">
        <pc:chgData name="Howard, Brian" userId="b9d041ae-1f55-47b0-9339-339efd26fe00" providerId="ADAL" clId="{9D5908D3-8907-4AD3-9BE9-D1CAFA87A9C3}" dt="2023-01-19T16:48:36.842" v="1561" actId="20577"/>
        <pc:sldMkLst>
          <pc:docMk/>
          <pc:sldMk cId="1431938344" sldId="264"/>
        </pc:sldMkLst>
        <pc:spChg chg="mod">
          <ac:chgData name="Howard, Brian" userId="b9d041ae-1f55-47b0-9339-339efd26fe00" providerId="ADAL" clId="{9D5908D3-8907-4AD3-9BE9-D1CAFA87A9C3}" dt="2023-01-18T19:29:14.752" v="740" actId="20577"/>
          <ac:spMkLst>
            <pc:docMk/>
            <pc:sldMk cId="1431938344" sldId="264"/>
            <ac:spMk id="2" creationId="{93780BC5-2261-4D08-B217-E99048FC2E1C}"/>
          </ac:spMkLst>
        </pc:spChg>
        <pc:spChg chg="mod">
          <ac:chgData name="Howard, Brian" userId="b9d041ae-1f55-47b0-9339-339efd26fe00" providerId="ADAL" clId="{9D5908D3-8907-4AD3-9BE9-D1CAFA87A9C3}" dt="2023-01-19T16:48:36.842" v="1561" actId="20577"/>
          <ac:spMkLst>
            <pc:docMk/>
            <pc:sldMk cId="1431938344" sldId="264"/>
            <ac:spMk id="3" creationId="{8F253A26-F4AE-4F4D-AA41-CBF098E49F44}"/>
          </ac:spMkLst>
        </pc:spChg>
        <pc:spChg chg="del">
          <ac:chgData name="Howard, Brian" userId="b9d041ae-1f55-47b0-9339-339efd26fe00" providerId="ADAL" clId="{9D5908D3-8907-4AD3-9BE9-D1CAFA87A9C3}" dt="2023-01-19T16:46:51.643" v="1456" actId="478"/>
          <ac:spMkLst>
            <pc:docMk/>
            <pc:sldMk cId="1431938344" sldId="264"/>
            <ac:spMk id="4" creationId="{D586407C-6B92-4119-9DF0-0B256A476FE7}"/>
          </ac:spMkLst>
        </pc:spChg>
      </pc:sldChg>
      <pc:sldChg chg="addSp modSp add mod">
        <pc:chgData name="Howard, Brian" userId="b9d041ae-1f55-47b0-9339-339efd26fe00" providerId="ADAL" clId="{9D5908D3-8907-4AD3-9BE9-D1CAFA87A9C3}" dt="2023-01-19T16:48:51.494" v="1584" actId="20577"/>
        <pc:sldMkLst>
          <pc:docMk/>
          <pc:sldMk cId="191395165" sldId="265"/>
        </pc:sldMkLst>
        <pc:spChg chg="mod">
          <ac:chgData name="Howard, Brian" userId="b9d041ae-1f55-47b0-9339-339efd26fe00" providerId="ADAL" clId="{9D5908D3-8907-4AD3-9BE9-D1CAFA87A9C3}" dt="2023-01-18T19:29:41.585" v="754" actId="20577"/>
          <ac:spMkLst>
            <pc:docMk/>
            <pc:sldMk cId="191395165" sldId="265"/>
            <ac:spMk id="2" creationId="{93780BC5-2261-4D08-B217-E99048FC2E1C}"/>
          </ac:spMkLst>
        </pc:spChg>
        <pc:spChg chg="mod">
          <ac:chgData name="Howard, Brian" userId="b9d041ae-1f55-47b0-9339-339efd26fe00" providerId="ADAL" clId="{9D5908D3-8907-4AD3-9BE9-D1CAFA87A9C3}" dt="2023-01-18T19:43:41.069" v="1250" actId="20577"/>
          <ac:spMkLst>
            <pc:docMk/>
            <pc:sldMk cId="191395165" sldId="265"/>
            <ac:spMk id="3" creationId="{8F253A26-F4AE-4F4D-AA41-CBF098E49F44}"/>
          </ac:spMkLst>
        </pc:spChg>
        <pc:spChg chg="mod">
          <ac:chgData name="Howard, Brian" userId="b9d041ae-1f55-47b0-9339-339efd26fe00" providerId="ADAL" clId="{9D5908D3-8907-4AD3-9BE9-D1CAFA87A9C3}" dt="2023-01-18T19:40:23.537" v="1136" actId="20577"/>
          <ac:spMkLst>
            <pc:docMk/>
            <pc:sldMk cId="191395165" sldId="265"/>
            <ac:spMk id="4" creationId="{D586407C-6B92-4119-9DF0-0B256A476FE7}"/>
          </ac:spMkLst>
        </pc:spChg>
        <pc:spChg chg="add mod">
          <ac:chgData name="Howard, Brian" userId="b9d041ae-1f55-47b0-9339-339efd26fe00" providerId="ADAL" clId="{9D5908D3-8907-4AD3-9BE9-D1CAFA87A9C3}" dt="2023-01-19T16:48:51.494" v="1584" actId="20577"/>
          <ac:spMkLst>
            <pc:docMk/>
            <pc:sldMk cId="191395165" sldId="265"/>
            <ac:spMk id="10" creationId="{75E014F8-40D1-466B-8EF7-94CC05392E76}"/>
          </ac:spMkLst>
        </pc:spChg>
        <pc:spChg chg="add">
          <ac:chgData name="Howard, Brian" userId="b9d041ae-1f55-47b0-9339-339efd26fe00" providerId="ADAL" clId="{9D5908D3-8907-4AD3-9BE9-D1CAFA87A9C3}" dt="2023-01-19T16:46:00.261" v="1404" actId="22"/>
          <ac:spMkLst>
            <pc:docMk/>
            <pc:sldMk cId="191395165" sldId="265"/>
            <ac:spMk id="12" creationId="{40E12581-D2AD-4C9B-9000-DA22BE046275}"/>
          </ac:spMkLst>
        </pc:spChg>
      </pc:sldChg>
      <pc:sldMasterChg chg="setBg modSldLayout">
        <pc:chgData name="Howard, Brian" userId="b9d041ae-1f55-47b0-9339-339efd26fe00" providerId="ADAL" clId="{9D5908D3-8907-4AD3-9BE9-D1CAFA87A9C3}" dt="2023-01-18T18:37:46.178" v="0"/>
        <pc:sldMasterMkLst>
          <pc:docMk/>
          <pc:sldMasterMk cId="1445307042" sldId="2147483648"/>
        </pc:sldMasterMkLst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4274533201" sldId="2147483649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2843691574" sldId="2147483650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4027989011" sldId="2147483651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3759615641" sldId="2147483652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3321843758" sldId="2147483653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4256516556" sldId="2147483654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3475649240" sldId="2147483655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2118937690" sldId="2147483656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2316473217" sldId="2147483657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692324208" sldId="2147483658"/>
          </pc:sldLayoutMkLst>
        </pc:sldLayoutChg>
        <pc:sldLayoutChg chg="setBg">
          <pc:chgData name="Howard, Brian" userId="b9d041ae-1f55-47b0-9339-339efd26fe00" providerId="ADAL" clId="{9D5908D3-8907-4AD3-9BE9-D1CAFA87A9C3}" dt="2023-01-18T18:37:46.178" v="0"/>
          <pc:sldLayoutMkLst>
            <pc:docMk/>
            <pc:sldMasterMk cId="1445307042" sldId="2147483648"/>
            <pc:sldLayoutMk cId="398556422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C740-8148-4124-BFBB-7D4FC60BA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102DDD-ABD0-45F2-A487-BAF2D9AEC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FAED8-4636-45D2-8D42-9345DE4E8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986C5-A9E2-4D16-858F-3AA762024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9A01C-1355-4C79-9330-198E488CA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3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081DB-C604-4624-90E3-C0236E46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E7A5D1-CCCA-4C1E-8C4D-09815ABCE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72204-ECE1-4FF0-B45D-FAB96645D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001CD-4680-43CE-9CB3-7021C6F8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9104D-D5EA-47C2-8F2A-E9DE8DFFA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2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74BCC8-21CA-4A1E-9CAA-0B61EC721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6B8E49-F52A-4D3A-B38D-72C2AF215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10829-288A-4C18-A579-5973403FD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B7F80-61D9-49A1-8244-9EB8017C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25E7A-D18B-4E78-86D8-C04F5483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6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B8053-C960-4E88-BD25-6545DD8C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3C16-7160-4790-9E24-EC95654ED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DDBBB-FB4F-4C33-9A97-2251952A7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22FDE-50F8-4571-B94F-29E79874F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5C676-CD94-4F27-B2AD-363A92DB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9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43FD2-3B4A-456B-A53E-654B60DE9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0E322-7DD4-4AA8-96E6-88E8752FF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AE399-ED8E-4F15-994A-9C048B458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B946C-DFCF-4244-B364-C492291B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61458-5120-4D8C-997B-554C446C9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8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BFB7B-5A64-4BD9-9566-AD632F3F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03F06-92AA-4EAB-8F66-72380AA05C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455635-7F91-46F9-B655-F827E8D4F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ABD1A-041D-4388-A880-FDCED345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80861A-C23E-4A84-ACFF-0D8A91370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8C2CC-4B62-48C0-881B-AE6DEC17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1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01D73-C9CE-4E4B-94ED-E26E533B4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CF359-D838-437F-A1B8-77F34E7A3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FFA00D-EF37-477A-A6AB-4B3F9A81E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C6A1F-41F4-45A1-87A6-373AC28F5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E1396-6226-4F78-8E41-3437D9381D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407C63-3EFC-4E4B-8B84-AFDFA2E42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0698EE-A01D-43AB-B0AF-ADAC977D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A8EEFB-4307-4680-A721-4F291034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4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2F43-3AAC-4D54-B7BE-A9A0586C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92BDA-56C9-4F1A-A039-92C4417BB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B5BA3-8849-466B-8F36-863A55A6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15A2C-185B-4E04-9DB9-DA1F89145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1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8DAEE-8E85-426B-9A8C-F71227C1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61CEF0-13FD-4957-A4CC-69EB8CEA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E3E8C-B629-48B8-BEFF-4ED41655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4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61EEB-7564-4AFD-8332-24A7446D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A4E2C-668B-4403-9EDC-3B01B345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FFEEB-C973-4DCD-89E5-13110D7F8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5A860-E8A9-4C31-82E8-23CFEDDD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3AA33-58A1-411F-8A2D-A6B7154E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6AF1FC-A253-4FC9-8E94-0A37C51E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3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DD1BA-EA4A-4BA8-9825-32881D231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35990D-197F-4A86-B4EB-482569508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1496E-C3B1-4F39-9B73-345DD9E6A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509EC9-4866-4E54-BB27-A6FBA364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C890E-077B-452D-A97F-7553A41D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3A846-E570-4DAC-A4AF-3250A641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A3AB2B-2719-4B61-BB2D-D7906F46E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300AA-8955-47EF-8CD0-BB15F0453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EA03F-F143-4C21-AEB0-DF92C60F7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00552-3627-4B83-AC31-BEA7537759AF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5CAFD-DF4F-433D-A23A-9898736A2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FC56A-0AD5-4C0C-808B-2019B13C3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05978-24D5-4BD9-9684-491E45420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0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D2BE3-0BA3-42DF-9DB5-FE36DF93E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6437700" cy="2611967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2023 Jr Bobcat Board and Parents’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77620C-9017-447D-AA42-ED449194C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719618"/>
            <a:ext cx="4167376" cy="1155525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January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3936A0-C123-4F45-84C5-2E5268C48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8505" y="1496484"/>
            <a:ext cx="3925905" cy="337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04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780BC5-2261-4D08-B217-E99048FC2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Board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53A26-F4AE-4F4D-AA41-CBF098E4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Board</a:t>
            </a:r>
          </a:p>
          <a:p>
            <a:r>
              <a:rPr lang="en-US" sz="2000" dirty="0"/>
              <a:t>Brian Howard</a:t>
            </a:r>
          </a:p>
          <a:p>
            <a:r>
              <a:rPr lang="en-US" sz="2000" dirty="0"/>
              <a:t>Lauren Tiell</a:t>
            </a:r>
          </a:p>
          <a:p>
            <a:r>
              <a:rPr lang="en-US" sz="2000" dirty="0"/>
              <a:t>Neil Thompson</a:t>
            </a:r>
          </a:p>
          <a:p>
            <a:r>
              <a:rPr lang="en-US" sz="2000" dirty="0"/>
              <a:t>Vacant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86407C-6B92-4119-9DF0-0B256A476FE7}"/>
              </a:ext>
            </a:extLst>
          </p:cNvPr>
          <p:cNvSpPr txBox="1">
            <a:spLocks/>
          </p:cNvSpPr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u="sng" dirty="0"/>
              <a:t>School Representatives</a:t>
            </a:r>
          </a:p>
          <a:p>
            <a:r>
              <a:rPr lang="en-US" sz="2000" dirty="0"/>
              <a:t>Josh Wade – Football Coach</a:t>
            </a:r>
          </a:p>
          <a:p>
            <a:r>
              <a:rPr lang="en-US" sz="2000" dirty="0"/>
              <a:t>Michelle Wolf – AD</a:t>
            </a:r>
          </a:p>
          <a:p>
            <a:pPr marL="0"/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Jr Bobcat Board </a:t>
            </a:r>
          </a:p>
          <a:p>
            <a:r>
              <a:rPr lang="en-US" sz="2000" dirty="0"/>
              <a:t>TBD</a:t>
            </a:r>
          </a:p>
          <a:p>
            <a:r>
              <a:rPr lang="en-US" sz="2000" dirty="0"/>
              <a:t>TBD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FE5D59-CC06-4A94-B97A-877E48A3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9" y="3241288"/>
            <a:ext cx="2771072" cy="238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466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780BC5-2261-4D08-B217-E99048FC2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Leagues and 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53A26-F4AE-4F4D-AA41-CBF098E4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Tackle</a:t>
            </a:r>
          </a:p>
          <a:p>
            <a:r>
              <a:rPr lang="en-US" sz="2000" dirty="0"/>
              <a:t>Brian Howard</a:t>
            </a:r>
          </a:p>
          <a:p>
            <a:pPr marL="0" indent="0">
              <a:buNone/>
            </a:pPr>
            <a:r>
              <a:rPr lang="en-US" sz="2000" dirty="0"/>
              <a:t>3/4</a:t>
            </a:r>
            <a:r>
              <a:rPr lang="en-US" sz="2000" baseline="30000" dirty="0"/>
              <a:t>th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5</a:t>
            </a:r>
            <a:r>
              <a:rPr lang="en-US" sz="2000" baseline="30000" dirty="0"/>
              <a:t>th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6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86407C-6B92-4119-9DF0-0B256A476FE7}"/>
              </a:ext>
            </a:extLst>
          </p:cNvPr>
          <p:cNvSpPr txBox="1">
            <a:spLocks/>
          </p:cNvSpPr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u="sng" dirty="0"/>
              <a:t>Flag</a:t>
            </a:r>
          </a:p>
          <a:p>
            <a:pPr marL="0"/>
            <a:r>
              <a:rPr lang="en-US" sz="2000" dirty="0"/>
              <a:t>Garrett Weckesser</a:t>
            </a:r>
          </a:p>
          <a:p>
            <a:pPr marL="0" indent="0">
              <a:buNone/>
            </a:pPr>
            <a:r>
              <a:rPr lang="en-US" sz="2000" u="sng" dirty="0"/>
              <a:t>Cheerleading</a:t>
            </a:r>
          </a:p>
          <a:p>
            <a:r>
              <a:rPr lang="en-US" sz="2000" dirty="0"/>
              <a:t>Lauren Tiell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FE5D59-CC06-4A94-B97A-877E48A3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9" y="3241288"/>
            <a:ext cx="2771072" cy="238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59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780BC5-2261-4D08-B217-E99048FC2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Finances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53A26-F4AE-4F4D-AA41-CBF098E4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9561" y="130631"/>
            <a:ext cx="3427283" cy="6616397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en-US" sz="2000" u="sng" dirty="0"/>
              <a:t>2022 Highlights </a:t>
            </a:r>
          </a:p>
          <a:p>
            <a:r>
              <a:rPr lang="en-US" sz="2000" dirty="0"/>
              <a:t>~65 Football Players @ $225/per</a:t>
            </a:r>
          </a:p>
          <a:p>
            <a:r>
              <a:rPr lang="en-US" sz="2000" dirty="0"/>
              <a:t>~50 Cheerleaders @$90/per</a:t>
            </a:r>
          </a:p>
          <a:p>
            <a:r>
              <a:rPr lang="en-US" sz="2000" dirty="0"/>
              <a:t>Referee Costs</a:t>
            </a:r>
          </a:p>
          <a:p>
            <a:pPr lvl="1"/>
            <a:r>
              <a:rPr lang="en-US" sz="1600" dirty="0"/>
              <a:t>$50/per official or $150 game</a:t>
            </a:r>
          </a:p>
          <a:p>
            <a:r>
              <a:rPr lang="en-US" sz="2000" dirty="0"/>
              <a:t>Equipment Costs</a:t>
            </a:r>
          </a:p>
          <a:p>
            <a:pPr lvl="1"/>
            <a:r>
              <a:rPr lang="en-US" sz="1600" dirty="0"/>
              <a:t>15 Black Game Pants </a:t>
            </a:r>
          </a:p>
          <a:p>
            <a:pPr lvl="1"/>
            <a:r>
              <a:rPr lang="en-US" sz="1600" dirty="0"/>
              <a:t>6 New Large Helmets</a:t>
            </a:r>
          </a:p>
          <a:p>
            <a:r>
              <a:rPr lang="en-US" sz="2000" dirty="0"/>
              <a:t>Miscellaneous Costs</a:t>
            </a:r>
          </a:p>
          <a:p>
            <a:pPr lvl="1"/>
            <a:r>
              <a:rPr lang="en-US" sz="1600" dirty="0"/>
              <a:t>Insurance</a:t>
            </a:r>
          </a:p>
          <a:p>
            <a:pPr lvl="1"/>
            <a:r>
              <a:rPr lang="en-US" sz="1600" dirty="0"/>
              <a:t>Membership Fees</a:t>
            </a:r>
          </a:p>
          <a:p>
            <a:pPr lvl="1"/>
            <a:r>
              <a:rPr lang="en-US" sz="1600" dirty="0"/>
              <a:t>Storage Rental</a:t>
            </a:r>
          </a:p>
          <a:p>
            <a:r>
              <a:rPr lang="en-US" sz="2000" dirty="0"/>
              <a:t>Gate/Tournament </a:t>
            </a:r>
          </a:p>
          <a:p>
            <a:pPr lvl="1"/>
            <a:r>
              <a:rPr lang="en-US" sz="1600" dirty="0"/>
              <a:t>$5/$2/$1</a:t>
            </a:r>
          </a:p>
          <a:p>
            <a:pPr lvl="1"/>
            <a:r>
              <a:rPr lang="en-US" sz="1600" dirty="0"/>
              <a:t>$3,500 revenue</a:t>
            </a:r>
          </a:p>
          <a:p>
            <a:r>
              <a:rPr lang="en-US" sz="2000" dirty="0"/>
              <a:t>Chase Rewards </a:t>
            </a:r>
          </a:p>
          <a:p>
            <a:pPr lvl="1"/>
            <a:r>
              <a:rPr lang="en-US" sz="1600" dirty="0"/>
              <a:t>$900</a:t>
            </a:r>
          </a:p>
          <a:p>
            <a:r>
              <a:rPr lang="en-US" sz="2000" dirty="0"/>
              <a:t>Remaining Balance</a:t>
            </a:r>
          </a:p>
          <a:p>
            <a:pPr lvl="1"/>
            <a:r>
              <a:rPr lang="en-US" sz="1600" dirty="0">
                <a:highlight>
                  <a:srgbClr val="FFFF00"/>
                </a:highlight>
              </a:rPr>
              <a:t>$6,000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86407C-6B92-4119-9DF0-0B256A476FE7}"/>
              </a:ext>
            </a:extLst>
          </p:cNvPr>
          <p:cNvSpPr txBox="1">
            <a:spLocks/>
          </p:cNvSpPr>
          <p:nvPr/>
        </p:nvSpPr>
        <p:spPr>
          <a:xfrm>
            <a:off x="8350310" y="130631"/>
            <a:ext cx="3197701" cy="6616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u="sng" dirty="0"/>
              <a:t>2023 Outlook</a:t>
            </a:r>
          </a:p>
          <a:p>
            <a:r>
              <a:rPr lang="en-US" sz="2000" dirty="0"/>
              <a:t>Revenue Streams</a:t>
            </a:r>
          </a:p>
          <a:p>
            <a:pPr lvl="1"/>
            <a:r>
              <a:rPr lang="en-US" sz="1600" dirty="0"/>
              <a:t>Tackle</a:t>
            </a:r>
          </a:p>
          <a:p>
            <a:pPr lvl="1"/>
            <a:r>
              <a:rPr lang="en-US" sz="1600" dirty="0"/>
              <a:t>Cheer</a:t>
            </a:r>
          </a:p>
          <a:p>
            <a:pPr lvl="1"/>
            <a:r>
              <a:rPr lang="en-US" sz="1600" dirty="0"/>
              <a:t>Flag</a:t>
            </a:r>
          </a:p>
          <a:p>
            <a:pPr lvl="1"/>
            <a:r>
              <a:rPr lang="en-US" sz="1600" dirty="0"/>
              <a:t>Fundraising</a:t>
            </a:r>
            <a:endParaRPr lang="en-US" sz="2000" dirty="0"/>
          </a:p>
          <a:p>
            <a:r>
              <a:rPr lang="en-US" sz="2000" dirty="0"/>
              <a:t>Expenses</a:t>
            </a:r>
          </a:p>
          <a:p>
            <a:pPr lvl="1"/>
            <a:r>
              <a:rPr lang="en-US" sz="1600" dirty="0"/>
              <a:t>$600 Scholarships</a:t>
            </a:r>
          </a:p>
          <a:p>
            <a:pPr lvl="1"/>
            <a:r>
              <a:rPr lang="en-US" sz="1600" dirty="0"/>
              <a:t>Donations back to School/Football Program </a:t>
            </a:r>
          </a:p>
          <a:p>
            <a:pPr lvl="1"/>
            <a:r>
              <a:rPr lang="en-US" sz="1600" dirty="0"/>
              <a:t>Jerseys</a:t>
            </a:r>
          </a:p>
          <a:p>
            <a:pPr lvl="2"/>
            <a:r>
              <a:rPr lang="en-US" sz="1200" dirty="0"/>
              <a:t>Flag</a:t>
            </a:r>
          </a:p>
          <a:p>
            <a:pPr lvl="2"/>
            <a:r>
              <a:rPr lang="en-US" sz="1200" dirty="0"/>
              <a:t>Tackle</a:t>
            </a:r>
          </a:p>
          <a:p>
            <a:pPr lvl="3"/>
            <a:r>
              <a:rPr lang="en-US" sz="1000" dirty="0"/>
              <a:t>Same as Prior Year</a:t>
            </a:r>
          </a:p>
          <a:p>
            <a:pPr lvl="1"/>
            <a:r>
              <a:rPr lang="en-US" sz="1600" dirty="0"/>
              <a:t>Player/Cheer Gear</a:t>
            </a:r>
          </a:p>
          <a:p>
            <a:pPr lvl="1"/>
            <a:r>
              <a:rPr lang="en-US" sz="1600" dirty="0"/>
              <a:t>Helmet Refurb (30)</a:t>
            </a:r>
          </a:p>
          <a:p>
            <a:pPr lvl="2"/>
            <a:r>
              <a:rPr lang="en-US" sz="1200" dirty="0"/>
              <a:t>$1000</a:t>
            </a:r>
          </a:p>
          <a:p>
            <a:pPr lvl="1"/>
            <a:r>
              <a:rPr lang="en-US" sz="1600" dirty="0"/>
              <a:t>New Equipment</a:t>
            </a:r>
          </a:p>
          <a:p>
            <a:pPr lvl="2"/>
            <a:r>
              <a:rPr lang="en-US" sz="1200" dirty="0"/>
              <a:t>Practice Jersey?</a:t>
            </a:r>
          </a:p>
          <a:p>
            <a:pPr lvl="2"/>
            <a:r>
              <a:rPr lang="en-US" sz="1200" dirty="0"/>
              <a:t>Pants?</a:t>
            </a:r>
          </a:p>
          <a:p>
            <a:pPr marL="0"/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FE5D59-CC06-4A94-B97A-877E48A3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9" y="3241288"/>
            <a:ext cx="2771072" cy="238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79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780BC5-2261-4D08-B217-E99048FC2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Recap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53A26-F4AE-4F4D-AA41-CBF098E4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9050" y="1412489"/>
            <a:ext cx="3854859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General</a:t>
            </a:r>
          </a:p>
          <a:p>
            <a:r>
              <a:rPr lang="en-US" sz="2000" dirty="0"/>
              <a:t>Two 5/6</a:t>
            </a:r>
            <a:r>
              <a:rPr lang="en-US" sz="2000" baseline="30000" dirty="0"/>
              <a:t>th</a:t>
            </a:r>
            <a:r>
              <a:rPr lang="en-US" sz="2000" dirty="0"/>
              <a:t> Grade Teams</a:t>
            </a:r>
          </a:p>
          <a:p>
            <a:r>
              <a:rPr lang="en-US" sz="2000" dirty="0"/>
              <a:t>Weather Issues</a:t>
            </a:r>
          </a:p>
          <a:p>
            <a:r>
              <a:rPr lang="en-US" sz="2000" dirty="0"/>
              <a:t>Player Safety and Injuries</a:t>
            </a:r>
          </a:p>
          <a:p>
            <a:r>
              <a:rPr lang="en-US" sz="2000" dirty="0"/>
              <a:t>Communication</a:t>
            </a:r>
          </a:p>
          <a:p>
            <a:pPr lvl="1"/>
            <a:r>
              <a:rPr lang="en-US" sz="1600" dirty="0"/>
              <a:t>General to Program</a:t>
            </a:r>
          </a:p>
          <a:p>
            <a:pPr lvl="1"/>
            <a:r>
              <a:rPr lang="en-US" sz="1600" dirty="0"/>
              <a:t>Team Specific</a:t>
            </a:r>
          </a:p>
          <a:p>
            <a:r>
              <a:rPr lang="en-US" sz="2000" dirty="0"/>
              <a:t>Banquet/Season Recap</a:t>
            </a:r>
          </a:p>
          <a:p>
            <a:r>
              <a:rPr lang="en-US" sz="2000" dirty="0"/>
              <a:t>Player </a:t>
            </a:r>
            <a:r>
              <a:rPr lang="en-US" sz="2000"/>
              <a:t>Commitment time</a:t>
            </a:r>
            <a:endParaRPr lang="en-US" sz="1600" dirty="0"/>
          </a:p>
          <a:p>
            <a:endParaRPr lang="en-US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86407C-6B92-4119-9DF0-0B256A476FE7}"/>
              </a:ext>
            </a:extLst>
          </p:cNvPr>
          <p:cNvSpPr txBox="1">
            <a:spLocks/>
          </p:cNvSpPr>
          <p:nvPr/>
        </p:nvSpPr>
        <p:spPr>
          <a:xfrm>
            <a:off x="8118100" y="4146810"/>
            <a:ext cx="3197701" cy="2440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u="sng" dirty="0"/>
              <a:t>Practices</a:t>
            </a:r>
          </a:p>
          <a:p>
            <a:r>
              <a:rPr lang="en-US" sz="2000" dirty="0"/>
              <a:t>Monday, Wednesday, Thursday and Saturday for 90 minutes (6-7:30)</a:t>
            </a:r>
          </a:p>
          <a:p>
            <a:r>
              <a:rPr lang="en-US" sz="2000" dirty="0"/>
              <a:t>Held at High School</a:t>
            </a:r>
          </a:p>
          <a:p>
            <a:r>
              <a:rPr lang="en-US" sz="2000" dirty="0"/>
              <a:t>5/6</a:t>
            </a:r>
            <a:r>
              <a:rPr lang="en-US" sz="2000" baseline="30000" dirty="0"/>
              <a:t>th</a:t>
            </a:r>
            <a:r>
              <a:rPr lang="en-US" sz="2000" dirty="0"/>
              <a:t> Grade needed to scrimmage vs play on air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FE5D59-CC06-4A94-B97A-877E48A3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9" y="3241288"/>
            <a:ext cx="2771072" cy="238480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CE02B7D-A7D9-4DA6-8783-61E7F9BC2043}"/>
              </a:ext>
            </a:extLst>
          </p:cNvPr>
          <p:cNvSpPr txBox="1">
            <a:spLocks/>
          </p:cNvSpPr>
          <p:nvPr/>
        </p:nvSpPr>
        <p:spPr>
          <a:xfrm>
            <a:off x="8129871" y="428548"/>
            <a:ext cx="3854859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dirty="0"/>
              <a:t>Games</a:t>
            </a:r>
          </a:p>
          <a:p>
            <a:r>
              <a:rPr lang="en-US" sz="2000" dirty="0"/>
              <a:t>Two 5/6</a:t>
            </a:r>
            <a:r>
              <a:rPr lang="en-US" sz="2000" baseline="30000" dirty="0"/>
              <a:t>th</a:t>
            </a:r>
            <a:r>
              <a:rPr lang="en-US" sz="2000" dirty="0"/>
              <a:t> Grade Teams</a:t>
            </a:r>
          </a:p>
          <a:p>
            <a:r>
              <a:rPr lang="en-US" sz="2000" dirty="0"/>
              <a:t>10 Home Games</a:t>
            </a:r>
          </a:p>
          <a:p>
            <a:pPr lvl="1"/>
            <a:r>
              <a:rPr lang="en-US" sz="1600" dirty="0"/>
              <a:t>	2 Wednesday @ 7</a:t>
            </a:r>
          </a:p>
          <a:p>
            <a:pPr lvl="1"/>
            <a:r>
              <a:rPr lang="en-US" sz="1600" dirty="0"/>
              <a:t>	2 Thursday @ 7</a:t>
            </a:r>
          </a:p>
          <a:p>
            <a:pPr lvl="1"/>
            <a:r>
              <a:rPr lang="en-US" sz="1600" dirty="0"/>
              <a:t>	1 Sunday </a:t>
            </a:r>
          </a:p>
          <a:p>
            <a:pPr lvl="1"/>
            <a:r>
              <a:rPr lang="en-US" sz="1600" dirty="0"/>
              <a:t>	5 Saturday @ 5PM and @ 7PM</a:t>
            </a:r>
          </a:p>
          <a:p>
            <a:pPr lvl="3"/>
            <a:r>
              <a:rPr lang="en-US" sz="1000" dirty="0"/>
              <a:t>2 Double Headers</a:t>
            </a:r>
          </a:p>
          <a:p>
            <a:r>
              <a:rPr lang="en-US" sz="2000" dirty="0"/>
              <a:t>Bobcat Bowl</a:t>
            </a:r>
          </a:p>
          <a:p>
            <a:r>
              <a:rPr lang="en-US" sz="2000" dirty="0"/>
              <a:t>Start/End of Season</a:t>
            </a:r>
          </a:p>
        </p:txBody>
      </p:sp>
    </p:spTree>
    <p:extLst>
      <p:ext uri="{BB962C8B-B14F-4D97-AF65-F5344CB8AC3E}">
        <p14:creationId xmlns:p14="http://schemas.microsoft.com/office/powerpoint/2010/main" val="3315416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780BC5-2261-4D08-B217-E99048FC2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Help Wanted!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53A26-F4AE-4F4D-AA41-CBF098E4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358" y="1262246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Treasury Board Member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Game Day Coordinator</a:t>
            </a:r>
          </a:p>
          <a:p>
            <a:pPr marL="0" indent="0">
              <a:buNone/>
            </a:pPr>
            <a:r>
              <a:rPr lang="en-US" sz="2000" dirty="0"/>
              <a:t>-Chains</a:t>
            </a:r>
          </a:p>
          <a:p>
            <a:pPr marL="0" indent="0">
              <a:buNone/>
            </a:pPr>
            <a:r>
              <a:rPr lang="en-US" sz="2000" dirty="0"/>
              <a:t>-Clock</a:t>
            </a:r>
          </a:p>
          <a:p>
            <a:pPr marL="0" indent="0">
              <a:buNone/>
            </a:pPr>
            <a:r>
              <a:rPr lang="en-US" sz="2000" dirty="0"/>
              <a:t>-Announcer</a:t>
            </a:r>
          </a:p>
          <a:p>
            <a:pPr marL="0" indent="0">
              <a:buNone/>
            </a:pPr>
            <a:r>
              <a:rPr lang="en-US" sz="2000" dirty="0"/>
              <a:t>-Concession</a:t>
            </a:r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r>
              <a:rPr lang="en-US" sz="2000" u="sng" dirty="0"/>
              <a:t>Pictures/Facebook/Social Media</a:t>
            </a:r>
          </a:p>
          <a:p>
            <a:pPr marL="0" indent="0">
              <a:buNone/>
            </a:pPr>
            <a:endParaRPr lang="en-US" sz="2000" u="sng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86407C-6B92-4119-9DF0-0B256A476FE7}"/>
              </a:ext>
            </a:extLst>
          </p:cNvPr>
          <p:cNvSpPr txBox="1">
            <a:spLocks/>
          </p:cNvSpPr>
          <p:nvPr/>
        </p:nvSpPr>
        <p:spPr>
          <a:xfrm>
            <a:off x="8451604" y="1412489"/>
            <a:ext cx="3197701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FE5D59-CC06-4A94-B97A-877E48A3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9" y="3241288"/>
            <a:ext cx="2771072" cy="238480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5E014F8-40D1-466B-8EF7-94CC05392E76}"/>
              </a:ext>
            </a:extLst>
          </p:cNvPr>
          <p:cNvSpPr txBox="1">
            <a:spLocks/>
          </p:cNvSpPr>
          <p:nvPr/>
        </p:nvSpPr>
        <p:spPr>
          <a:xfrm>
            <a:off x="8543754" y="1262246"/>
            <a:ext cx="3427283" cy="4363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u="sng" dirty="0"/>
              <a:t>Cheerleading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u="sng" dirty="0"/>
              <a:t>Coaching</a:t>
            </a:r>
          </a:p>
          <a:p>
            <a:pPr marL="0" indent="0">
              <a:buNone/>
            </a:pPr>
            <a:r>
              <a:rPr lang="en-US" sz="2000" dirty="0"/>
              <a:t>	Cheerleading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	Tackle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	Flag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u="sng" dirty="0"/>
              <a:t>Fund Raising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u="sng" dirty="0"/>
              <a:t>Officials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	Flag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u="sng" dirty="0"/>
              <a:t>Sign-Ups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u="sng" dirty="0"/>
              <a:t>Equipment Distribution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E12581-D2AD-4C9B-9000-DA22BE046275}"/>
              </a:ext>
            </a:extLst>
          </p:cNvPr>
          <p:cNvSpPr txBox="1"/>
          <p:nvPr/>
        </p:nvSpPr>
        <p:spPr>
          <a:xfrm>
            <a:off x="3047260" y="3108054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sz="1800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u="sng" dirty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9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780BC5-2261-4D08-B217-E99048FC2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 do we want to accomplish?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53A26-F4AE-4F4D-AA41-CBF098E49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dirty="0"/>
              <a:t>Sign-Up Dates and Times?</a:t>
            </a:r>
          </a:p>
          <a:p>
            <a:pPr marL="0" indent="0">
              <a:buNone/>
            </a:pPr>
            <a:r>
              <a:rPr lang="en-US" sz="2000" dirty="0"/>
              <a:t>How to split our teams?</a:t>
            </a:r>
          </a:p>
          <a:p>
            <a:pPr marL="0" indent="0">
              <a:buNone/>
            </a:pPr>
            <a:r>
              <a:rPr lang="en-US" sz="2000" dirty="0"/>
              <a:t>What should our costs be?</a:t>
            </a:r>
          </a:p>
          <a:p>
            <a:pPr marL="0" indent="0">
              <a:buNone/>
            </a:pPr>
            <a:endParaRPr lang="en-US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CFE5D59-CC06-4A94-B97A-877E48A3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9" y="3241288"/>
            <a:ext cx="2771072" cy="238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93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320</Words>
  <Application>Microsoft Office PowerPoint</Application>
  <PresentationFormat>Widescreen</PresentationFormat>
  <Paragraphs>114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2023 Jr Bobcat Board and Parents’ Meeting</vt:lpstr>
      <vt:lpstr>Board Members</vt:lpstr>
      <vt:lpstr>Leagues and Contacts</vt:lpstr>
      <vt:lpstr>Finances</vt:lpstr>
      <vt:lpstr>Recap and Lessons Learned</vt:lpstr>
      <vt:lpstr>Help Wanted!</vt:lpstr>
      <vt:lpstr>What do we want to accomplish?</vt:lpstr>
    </vt:vector>
  </TitlesOfParts>
  <Company>Dana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Jr Bobcat Board and Parents’ Meeting</dc:title>
  <dc:creator>Howard, Brian</dc:creator>
  <cp:lastModifiedBy>Howard, Brian</cp:lastModifiedBy>
  <cp:revision>1</cp:revision>
  <dcterms:created xsi:type="dcterms:W3CDTF">2023-01-18T18:28:29Z</dcterms:created>
  <dcterms:modified xsi:type="dcterms:W3CDTF">2023-01-19T17:11:11Z</dcterms:modified>
</cp:coreProperties>
</file>